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ebcba6e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ebcba6e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debcba6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debcba6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ebcba6e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ebcba6e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ebcba6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debcba6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debcba6e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debcba6e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ebcba6e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ebcba6e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debcba6e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debcba6e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debcba6e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debcba6e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debcba6e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debcba6e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debcba6e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debcba6e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ea7e9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ea7e9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debcba6e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debcba6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debcba6e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debcba6e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debcba6e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debcba6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ebcba6e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ebcba6e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debcba6e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debcba6e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debcba6e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debcba6e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debcba6e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debcba6e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debcba6e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debcba6e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debcba6e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debcba6e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ebcba6e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ebcba6e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deec652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deec652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debcba6e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debcba6e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debcba6e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debcba6e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debcba6e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debcba6e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debcba6e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debcba6e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debcba6e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debcba6e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debcba6e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debcba6e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ebcba6e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debcba6e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debcba6e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debcba6e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df3b31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df3b31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ebcba6e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ebcba6e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debcba6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debcba6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debcba6e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debcba6e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debcba6e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debcba6e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ebcba6e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ebcba6e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ebcba6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ebcba6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debcba6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debcba6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ebcba6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debcba6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debcba6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debcba6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7.png"/><Relationship Id="rId9" Type="http://schemas.openxmlformats.org/officeDocument/2006/relationships/image" Target="../media/image35.png"/><Relationship Id="rId5" Type="http://schemas.openxmlformats.org/officeDocument/2006/relationships/image" Target="../media/image52.png"/><Relationship Id="rId6" Type="http://schemas.openxmlformats.org/officeDocument/2006/relationships/image" Target="../media/image34.png"/><Relationship Id="rId7" Type="http://schemas.openxmlformats.org/officeDocument/2006/relationships/image" Target="../media/image49.png"/><Relationship Id="rId8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KarimElgammal/QuantumComputing/tree/master/Facebook_Developer_Circle_Feb2020_worksho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bit.ly/39lcmu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bit.ly/3bmXNJ3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bit.ly/2vh2SlB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2SxNoRV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bit.ly/3bperri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bit.ly/2SxNoRV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bit.ly/2SrjYVu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bit.ly/3bsLBG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bit.ly/2St1J2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KarimElgammal/QuantumComput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quantumcomputingreport.com/" TargetMode="External"/><Relationship Id="rId4" Type="http://schemas.openxmlformats.org/officeDocument/2006/relationships/hyperlink" Target="https://blog.cloudflare.com/the-quantum-menace/" TargetMode="External"/><Relationship Id="rId5" Type="http://schemas.openxmlformats.org/officeDocument/2006/relationships/hyperlink" Target="https://quantum.country/qcvc" TargetMode="External"/><Relationship Id="rId6" Type="http://schemas.openxmlformats.org/officeDocument/2006/relationships/hyperlink" Target="http://michaelnielsen.org/blog/quantum-computing-for-the-determined/" TargetMode="External"/><Relationship Id="rId7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</a:t>
            </a:r>
            <a:r>
              <a:rPr lang="en"/>
              <a:t>overview + </a:t>
            </a:r>
            <a:r>
              <a:rPr lang="en"/>
              <a:t>introductory hands-on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Karim Elgammal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Application?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60" y="1097280"/>
            <a:ext cx="6736718" cy="3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7204950" y="4788225"/>
            <a:ext cx="1939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From </a:t>
            </a:r>
            <a:r>
              <a:rPr lang="en" sz="1100">
                <a:solidFill>
                  <a:schemeClr val="dk1"/>
                </a:solidFill>
              </a:rPr>
              <a:t>datavirtualizationblog</a:t>
            </a:r>
            <a:endParaRPr i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area: Post quantum cryptography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83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7182000" y="4596750"/>
            <a:ext cx="1387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From MIT</a:t>
            </a:r>
            <a:endParaRPr i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area: Post quantum cryptography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83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7182000" y="4596750"/>
            <a:ext cx="1387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From MIT</a:t>
            </a:r>
            <a:endParaRPr i="1" sz="12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408" y="2139088"/>
            <a:ext cx="1888442" cy="188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simulating  and understanding quantum system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730200" y="2344350"/>
            <a:ext cx="2229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quantum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(quantum computer)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4984550" y="2344350"/>
            <a:ext cx="2229000" cy="5727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</a:t>
            </a:r>
            <a:r>
              <a:rPr lang="en"/>
              <a:t>Quantum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(nature)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3042475" y="2403300"/>
            <a:ext cx="1858800" cy="454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simulate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simulating quantum system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20432"/>
          <a:stretch/>
        </p:blipFill>
        <p:spPr>
          <a:xfrm>
            <a:off x="99600" y="1111725"/>
            <a:ext cx="5881799" cy="23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00" y="4125770"/>
            <a:ext cx="3925724" cy="9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900" y="1590963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6149000" y="3114000"/>
            <a:ext cx="29226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Pharmaceutical industry &amp; medecine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Pharmaceutical industry &amp; medecine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75" y="1170125"/>
            <a:ext cx="54102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simulating quantum system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0" l="0" r="0" t="20432"/>
          <a:stretch/>
        </p:blipFill>
        <p:spPr>
          <a:xfrm>
            <a:off x="125400" y="1051575"/>
            <a:ext cx="7490999" cy="30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325" y="3284113"/>
            <a:ext cx="50863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025" y="1879813"/>
            <a:ext cx="30289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accelerate inventing new materials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250" y="1311025"/>
            <a:ext cx="48768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50" y="1311025"/>
            <a:ext cx="2184418" cy="1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up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375" y="1017725"/>
            <a:ext cx="390529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5976175" y="2100950"/>
            <a:ext cx="123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(exponential)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7800375" y="3201325"/>
            <a:ext cx="1236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(polynomial)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machine learning! 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2111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25" y="2358676"/>
            <a:ext cx="5688651" cy="16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Researcher at KTH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PhD from KTH as well!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325" y="1545813"/>
            <a:ext cx="50863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025" y="141513"/>
            <a:ext cx="30289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650" y="2390225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Theory!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600" y="933150"/>
            <a:ext cx="523459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7204950" y="4788225"/>
            <a:ext cx="1939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From </a:t>
            </a:r>
            <a:r>
              <a:rPr lang="en" sz="1100">
                <a:solidFill>
                  <a:schemeClr val="dk1"/>
                </a:solidFill>
              </a:rPr>
              <a:t>univ. Of HK</a:t>
            </a:r>
            <a:endParaRPr i="1" sz="1200"/>
          </a:p>
        </p:txBody>
      </p:sp>
      <p:sp>
        <p:nvSpPr>
          <p:cNvPr id="198" name="Google Shape;198;p32"/>
          <p:cNvSpPr txBox="1"/>
          <p:nvPr/>
        </p:nvSpPr>
        <p:spPr>
          <a:xfrm>
            <a:off x="2943725" y="3876475"/>
            <a:ext cx="835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1981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Theory!</a:t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3134000" y="523175"/>
            <a:ext cx="2324100" cy="4164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 and </a:t>
            </a:r>
            <a:r>
              <a:rPr lang="en"/>
              <a:t>Superposition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5194750" y="4650300"/>
            <a:ext cx="3907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The Bloch Sphere by Smite-Meister - Own work, CC BY-SA 3.0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962" y="1221375"/>
            <a:ext cx="3130971" cy="33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834" y="1017725"/>
            <a:ext cx="26289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234" y="1535000"/>
            <a:ext cx="23241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859" y="2052275"/>
            <a:ext cx="28098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2600" y="2521650"/>
            <a:ext cx="2266162" cy="210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1825" y="331025"/>
            <a:ext cx="14954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Theory!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569550" y="601325"/>
            <a:ext cx="2004900" cy="4164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gates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175" y="1529275"/>
            <a:ext cx="66103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325" y="2186500"/>
            <a:ext cx="65532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461750" y="1614138"/>
            <a:ext cx="18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X quantum gate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61750" y="2271363"/>
            <a:ext cx="1847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 quantum gate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300" y="2989700"/>
            <a:ext cx="5334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461750" y="3603200"/>
            <a:ext cx="2129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 Hadamard gate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650"/>
            <a:ext cx="8839198" cy="3829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Programing on a quantum computer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750" y="1017725"/>
            <a:ext cx="2592749" cy="129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98" y="1179750"/>
            <a:ext cx="2455900" cy="22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248" y="3670699"/>
            <a:ext cx="26479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373" y="2571749"/>
            <a:ext cx="14478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2673" y="2402449"/>
            <a:ext cx="1728556" cy="25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of Quantum Computers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600" y="1272277"/>
            <a:ext cx="6116800" cy="31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platforms 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125" y="1222000"/>
            <a:ext cx="258729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650" y="3231699"/>
            <a:ext cx="3561575" cy="18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425" y="1961425"/>
            <a:ext cx="4783501" cy="12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27525"/>
            <a:ext cx="43624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developers?</a:t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850" y="1017725"/>
            <a:ext cx="319346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 rotWithShape="1">
          <a:blip r:embed="rId4">
            <a:alphaModFix/>
          </a:blip>
          <a:srcRect b="28440" l="20612" r="22224" t="27641"/>
          <a:stretch/>
        </p:blipFill>
        <p:spPr>
          <a:xfrm>
            <a:off x="311700" y="1321250"/>
            <a:ext cx="13187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738" y="1321250"/>
            <a:ext cx="1576100" cy="6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 rotWithShape="1">
          <a:blip r:embed="rId6">
            <a:alphaModFix/>
          </a:blip>
          <a:srcRect b="36352" l="10552" r="9318" t="30206"/>
          <a:stretch/>
        </p:blipFill>
        <p:spPr>
          <a:xfrm>
            <a:off x="3423063" y="1340050"/>
            <a:ext cx="2289600" cy="5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300" y="2197475"/>
            <a:ext cx="1942625" cy="7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8">
            <a:alphaModFix/>
          </a:blip>
          <a:srcRect b="8005" l="6981" r="6182" t="11290"/>
          <a:stretch/>
        </p:blipFill>
        <p:spPr>
          <a:xfrm>
            <a:off x="311700" y="3055127"/>
            <a:ext cx="1318800" cy="122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4716" y="2454375"/>
            <a:ext cx="2933346" cy="12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2490675" y="4138150"/>
            <a:ext cx="17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Startups &gt; 100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237450" y="62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hands-on</a:t>
            </a:r>
            <a:endParaRPr/>
          </a:p>
        </p:txBody>
      </p:sp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179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latest links 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https://github.com/KarimElgammal/QuantumComputing/tree/master/Facebook_Developer_Circle_Feb2020_workshop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Prerequisites:	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Jupyter? 		pip3 install jupyter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Qiskit?			pip3 install qiskit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Matplotlib?		pip3 install matplotlib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Pipenv? 			pipenv shell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Store your token in a file then name it ‘tocken.txt’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Download jupyter file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http://bit.ly/39lcmuG</a:t>
            </a:r>
            <a:r>
              <a:rPr lang="en"/>
              <a:t> for testing purpose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management: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600450" y="1376950"/>
            <a:ext cx="1943100" cy="47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~25 min introduction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600450" y="2737650"/>
            <a:ext cx="1943100" cy="47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~25 min hands-on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 experiment - flip a coin!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your Jupyter notebook implementing H gate on 1 qubit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Fill in: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http://bit.ly/3bmXNJ3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Superposition experiment - flip a coin!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your Jupyter notebook implementing H gate on 1 qubit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Solution: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http://bit.ly/2vh2SlB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qubit operations	</a:t>
            </a:r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Fill the missing gaps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http://bit.ly/2SxNoRV</a:t>
            </a:r>
            <a:r>
              <a:rPr lang="en"/>
              <a:t> according to the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qubit operations	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http://bit.ly/3bperri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8-sided dice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Follow this jupyter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http://bit.ly/2SxNoRV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8-sided dice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http://bit.ly/2SrjYVu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random number generator	</a:t>
            </a:r>
            <a:endParaRPr/>
          </a:p>
        </p:txBody>
      </p:sp>
      <p:sp>
        <p:nvSpPr>
          <p:cNvPr id="320" name="Google Shape;32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http://bit.ly/3bsLBGs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Shor’s algorithm	</a:t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http://bit.ly/2St1J28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Homework: implement Shor as detailed in the next slide and compare your result with the proposed solution!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Shor’s Algorithm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00" y="1055375"/>
            <a:ext cx="4419602" cy="170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575" y="2868878"/>
            <a:ext cx="5854844" cy="20817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/>
        </p:nvSpPr>
        <p:spPr>
          <a:xfrm>
            <a:off x="7182000" y="4596750"/>
            <a:ext cx="1387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From wikipedia</a:t>
            </a:r>
            <a:endParaRPr i="1"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github repository</a:t>
            </a:r>
            <a:endParaRPr/>
          </a:p>
        </p:txBody>
      </p:sp>
      <p:sp>
        <p:nvSpPr>
          <p:cNvPr id="340" name="Google Shape;34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https://github.com/KarimElgammal/QuantumComputing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75" y="1585913"/>
            <a:ext cx="61436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Refs. and more reading?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https://quantumcomputingreport.com/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https://blog.cloudflare.com/the-quantum-menace/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https://quantum.country/qcvc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http://michaelnielsen.org/blog/quantum-computing-for-the-determined/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00" y="2219300"/>
            <a:ext cx="9144001" cy="28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600" y="919750"/>
            <a:ext cx="307647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/>
        </p:nvSpPr>
        <p:spPr>
          <a:xfrm>
            <a:off x="783775" y="200127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me on linkedIn</a:t>
            </a:r>
            <a:endParaRPr/>
          </a:p>
        </p:txBody>
      </p:sp>
      <p:sp>
        <p:nvSpPr>
          <p:cNvPr id="355" name="Google Shape;355;p53"/>
          <p:cNvSpPr txBox="1"/>
          <p:nvPr/>
        </p:nvSpPr>
        <p:spPr>
          <a:xfrm>
            <a:off x="783775" y="329667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answer the feedback </a:t>
            </a:r>
            <a:r>
              <a:rPr lang="en"/>
              <a:t>questionnaire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solutions?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? x ? = 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? x ? = 121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? x ? = 8713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572000" y="1152475"/>
            <a:ext cx="4260300" cy="3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546787410548678745488161461324657681657246168451682342349702394821387462138472384729471294710410473875294194012489027490146712904721904710461920472904729047242133626342844244215645454123511315213152115212512551351655815691656135513561551150045454551112221424645635548651545463565212562815346635413655125643451534251348613455612358345135513256351351</a:t>
            </a:r>
            <a:r>
              <a:rPr lang="en" sz="800"/>
              <a:t>904721904710461920472904729047242133626342844244215645454123511315213152115212512551351655815691656135513561551150045454551112221424645635548651545463565212562815346635413655125641384723847294712947104104738752941940124890274901467129047219047104619204729047290472421336263428442442156454541235113152131521152122221424645635548651545463565212562815346635413655125641384723847294712947104104738752941940124890274901467129047219047104619204729047290472421336263428442442156454541235113152121384723847294712947104104738752941940124890274901467129047219047104902749014671290472190471046192047290472904724213362634284424421564545412351131521213847238472947129471041047387529419401248902749014671290472190471046192047290472904724213362634284424421564545412351131881654664179522123512121112251822400985675705685671808556678614613246576816572461684516823423497023948213874621384723847294678741054867874548816146132465768165724616845168234234970239671290472190471046192047290472904724213362634284424421564545412351131521213847238472947129471041047387529419401248902749014671290472190471046192047290472904724213362634284424421564545412351131881614613246576816572461684516823423497023948213428442442156454541235113152121384723847294712947104104738752941940124890274901467129047219047104619204729047290472421336263428442442156454541235113188161461324657681657246168451682342349702394821387462138472384729467874105486787454881614613246576816572461684516823423497023967129047219047104619204787462138472384729467874105486787454881614613246</a:t>
            </a:r>
            <a:endParaRPr sz="8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25" y="2560075"/>
            <a:ext cx="40671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4100"/>
            <a:ext cx="8839201" cy="32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3065575" y="1500750"/>
            <a:ext cx="3251700" cy="33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32" y="0"/>
            <a:ext cx="44663" cy="5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825" y="1"/>
            <a:ext cx="1347277" cy="185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4100"/>
            <a:ext cx="8839201" cy="323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3065575" y="1500750"/>
            <a:ext cx="3251700" cy="33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932" y="0"/>
            <a:ext cx="44663" cy="5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825" y="1"/>
            <a:ext cx="1347277" cy="185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656225" y="412300"/>
            <a:ext cx="45825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Solvable using ‘Shor’s algorithm’ a quantum algorithm 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Application?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" y="1097280"/>
            <a:ext cx="764195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7756200" y="4788225"/>
            <a:ext cx="1387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From coincentral</a:t>
            </a:r>
            <a:endParaRPr i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